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66"/>
    <a:srgbClr val="FFCCFF"/>
    <a:srgbClr val="FC7C91"/>
    <a:srgbClr val="F9072F"/>
    <a:srgbClr val="CC66FF"/>
    <a:srgbClr val="FF9999"/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1" cy="496888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0" y="2"/>
            <a:ext cx="2946401" cy="496888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r">
              <a:defRPr sz="1200"/>
            </a:lvl1pPr>
          </a:lstStyle>
          <a:p>
            <a:fld id="{F292D5AB-AFBE-485D-8AB7-57175AC41FB8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8" rIns="91396" bIns="456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4" y="4776791"/>
            <a:ext cx="5438774" cy="3908424"/>
          </a:xfrm>
          <a:prstGeom prst="rect">
            <a:avLst/>
          </a:prstGeom>
        </p:spPr>
        <p:txBody>
          <a:bodyPr vert="horz" lIns="91396" tIns="45698" rIns="91396" bIns="456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1" cy="496888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1" cy="496888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r">
              <a:defRPr sz="1200"/>
            </a:lvl1pPr>
          </a:lstStyle>
          <a:p>
            <a:fld id="{CC2DFDB2-D5D2-4976-9AF8-96E35AD73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66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5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68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06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5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63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15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6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26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09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79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1A4A-F5E1-470E-A8FE-4089CECD73F2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0693-5109-4CF1-8A25-4357366D2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2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llust8.com/contents/4297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llustkun.com/acorn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microsoft.com/office/2007/relationships/hdphoto" Target="../media/hdphoto8.wdp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え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756" y="172327"/>
            <a:ext cx="2052572" cy="206919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679706" y="2302996"/>
            <a:ext cx="901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えび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cafe｣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をご利用いただきありがとうございます。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４月・５月の営業予定日についてお知らせいたします。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皆様のお越しをスタッフ一同、心よりお待ちしております。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530087" y="3971387"/>
            <a:ext cx="11232617" cy="237141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67" y="911557"/>
            <a:ext cx="1444327" cy="87555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76" y="813262"/>
            <a:ext cx="1415276" cy="1042512"/>
          </a:xfrm>
          <a:prstGeom prst="rect">
            <a:avLst/>
          </a:prstGeom>
        </p:spPr>
      </p:pic>
      <p:sp>
        <p:nvSpPr>
          <p:cNvPr id="26" name="正方形/長方形 11"/>
          <p:cNvSpPr/>
          <p:nvPr/>
        </p:nvSpPr>
        <p:spPr>
          <a:xfrm>
            <a:off x="5145482" y="3262358"/>
            <a:ext cx="21913" cy="21913"/>
          </a:xfrm>
          <a:custGeom>
            <a:avLst/>
            <a:gdLst>
              <a:gd name="connsiteX0" fmla="*/ 0 w 360040"/>
              <a:gd name="connsiteY0" fmla="*/ 0 h 504056"/>
              <a:gd name="connsiteX1" fmla="*/ 360040 w 360040"/>
              <a:gd name="connsiteY1" fmla="*/ 0 h 504056"/>
              <a:gd name="connsiteX2" fmla="*/ 360040 w 360040"/>
              <a:gd name="connsiteY2" fmla="*/ 504056 h 504056"/>
              <a:gd name="connsiteX3" fmla="*/ 0 w 360040"/>
              <a:gd name="connsiteY3" fmla="*/ 504056 h 504056"/>
              <a:gd name="connsiteX4" fmla="*/ 0 w 360040"/>
              <a:gd name="connsiteY4" fmla="*/ 0 h 504056"/>
              <a:gd name="connsiteX0" fmla="*/ 0 w 360040"/>
              <a:gd name="connsiteY0" fmla="*/ 0 h 511676"/>
              <a:gd name="connsiteX1" fmla="*/ 360040 w 360040"/>
              <a:gd name="connsiteY1" fmla="*/ 0 h 511676"/>
              <a:gd name="connsiteX2" fmla="*/ 139060 w 360040"/>
              <a:gd name="connsiteY2" fmla="*/ 511676 h 511676"/>
              <a:gd name="connsiteX3" fmla="*/ 0 w 360040"/>
              <a:gd name="connsiteY3" fmla="*/ 504056 h 511676"/>
              <a:gd name="connsiteX4" fmla="*/ 0 w 360040"/>
              <a:gd name="connsiteY4" fmla="*/ 0 h 5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" h="511676">
                <a:moveTo>
                  <a:pt x="0" y="0"/>
                </a:moveTo>
                <a:lnTo>
                  <a:pt x="360040" y="0"/>
                </a:lnTo>
                <a:lnTo>
                  <a:pt x="139060" y="51167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/>
          </a:p>
        </p:txBody>
      </p:sp>
      <p:sp>
        <p:nvSpPr>
          <p:cNvPr id="14" name="テキスト ボックス 25"/>
          <p:cNvSpPr txBox="1"/>
          <p:nvPr/>
        </p:nvSpPr>
        <p:spPr>
          <a:xfrm>
            <a:off x="2515780" y="4895484"/>
            <a:ext cx="79309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４月 ２６日（水）、</a:t>
            </a:r>
            <a:endParaRPr lang="en-US" altLang="ja-JP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５月 １０日（水） 、 １７日（水） 、 ３１日（水）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70668" y="4095662"/>
            <a:ext cx="4621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４月、５月の営業日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B728C334-A7A5-C4F1-D989-7FA15C8D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3" y="4062167"/>
            <a:ext cx="2156556" cy="2464635"/>
          </a:xfrm>
          <a:prstGeom prst="rect">
            <a:avLst/>
          </a:prstGeom>
        </p:spPr>
      </p:pic>
      <p:pic>
        <p:nvPicPr>
          <p:cNvPr id="6" name="図 5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51C3F72-B395-8F9B-4AE0-A8CCA1F37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950">
            <a:off x="8626590" y="3364553"/>
            <a:ext cx="3324313" cy="2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6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え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756" y="172327"/>
            <a:ext cx="2052572" cy="206919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679706" y="2302996"/>
            <a:ext cx="901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えび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cafe｣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をご利用いただきありがとうございます。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６月・７月の営業予定日についてお知らせいたします。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皆様のお越しをスタッフ一同、心よりお待ちしております。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429295" y="3749468"/>
            <a:ext cx="11333409" cy="2531857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67" y="911557"/>
            <a:ext cx="1444327" cy="87555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76" y="813262"/>
            <a:ext cx="1415276" cy="1042512"/>
          </a:xfrm>
          <a:prstGeom prst="rect">
            <a:avLst/>
          </a:prstGeom>
        </p:spPr>
      </p:pic>
      <p:sp>
        <p:nvSpPr>
          <p:cNvPr id="26" name="正方形/長方形 11"/>
          <p:cNvSpPr/>
          <p:nvPr/>
        </p:nvSpPr>
        <p:spPr>
          <a:xfrm>
            <a:off x="5145482" y="3262358"/>
            <a:ext cx="21913" cy="21913"/>
          </a:xfrm>
          <a:custGeom>
            <a:avLst/>
            <a:gdLst>
              <a:gd name="connsiteX0" fmla="*/ 0 w 360040"/>
              <a:gd name="connsiteY0" fmla="*/ 0 h 504056"/>
              <a:gd name="connsiteX1" fmla="*/ 360040 w 360040"/>
              <a:gd name="connsiteY1" fmla="*/ 0 h 504056"/>
              <a:gd name="connsiteX2" fmla="*/ 360040 w 360040"/>
              <a:gd name="connsiteY2" fmla="*/ 504056 h 504056"/>
              <a:gd name="connsiteX3" fmla="*/ 0 w 360040"/>
              <a:gd name="connsiteY3" fmla="*/ 504056 h 504056"/>
              <a:gd name="connsiteX4" fmla="*/ 0 w 360040"/>
              <a:gd name="connsiteY4" fmla="*/ 0 h 504056"/>
              <a:gd name="connsiteX0" fmla="*/ 0 w 360040"/>
              <a:gd name="connsiteY0" fmla="*/ 0 h 511676"/>
              <a:gd name="connsiteX1" fmla="*/ 360040 w 360040"/>
              <a:gd name="connsiteY1" fmla="*/ 0 h 511676"/>
              <a:gd name="connsiteX2" fmla="*/ 139060 w 360040"/>
              <a:gd name="connsiteY2" fmla="*/ 511676 h 511676"/>
              <a:gd name="connsiteX3" fmla="*/ 0 w 360040"/>
              <a:gd name="connsiteY3" fmla="*/ 504056 h 511676"/>
              <a:gd name="connsiteX4" fmla="*/ 0 w 360040"/>
              <a:gd name="connsiteY4" fmla="*/ 0 h 5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" h="511676">
                <a:moveTo>
                  <a:pt x="0" y="0"/>
                </a:moveTo>
                <a:lnTo>
                  <a:pt x="360040" y="0"/>
                </a:lnTo>
                <a:lnTo>
                  <a:pt x="139060" y="51167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/>
          </a:p>
        </p:txBody>
      </p:sp>
      <p:sp>
        <p:nvSpPr>
          <p:cNvPr id="14" name="テキスト ボックス 25"/>
          <p:cNvSpPr txBox="1"/>
          <p:nvPr/>
        </p:nvSpPr>
        <p:spPr>
          <a:xfrm>
            <a:off x="3443666" y="4715337"/>
            <a:ext cx="75441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６月　７日（水）　、２８日（水）　</a:t>
            </a:r>
            <a:endParaRPr lang="en-US" altLang="ja-JP" sz="3200" dirty="0">
              <a:ln w="1270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７月　５日（水）　、１２日（水）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27765" y="3971387"/>
            <a:ext cx="452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６月、７月の営業日</a:t>
            </a:r>
          </a:p>
        </p:txBody>
      </p:sp>
      <p:pic>
        <p:nvPicPr>
          <p:cNvPr id="1026" name="Picture 2" descr="https://2.bp.blogspot.com/-1trB-Ofu_IM/UYHoNERidbI/AAAAAAAAREE/wqb99nOsEDs/s600/_kae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52" y="3829688"/>
            <a:ext cx="1753852" cy="22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pV7etow1i9o/UYHoNM_BXVI/AAAAAAAAREM/rW4QpCMR8ro/s600/_ajisai_nij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7" y="3829688"/>
            <a:ext cx="2267441" cy="23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3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え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756" y="172327"/>
            <a:ext cx="2052572" cy="206919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679706" y="2302996"/>
            <a:ext cx="901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えび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cafe｣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をご利用いただきありがとうございます。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９月の営業予定日についてお知らせいたします。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皆様のお越しをスタッフ一同、心よりお待ちしております。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522709" y="3749468"/>
            <a:ext cx="11333409" cy="274277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67" y="911557"/>
            <a:ext cx="1444327" cy="87555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76" y="813262"/>
            <a:ext cx="1415276" cy="1042512"/>
          </a:xfrm>
          <a:prstGeom prst="rect">
            <a:avLst/>
          </a:prstGeom>
        </p:spPr>
      </p:pic>
      <p:sp>
        <p:nvSpPr>
          <p:cNvPr id="26" name="正方形/長方形 11"/>
          <p:cNvSpPr/>
          <p:nvPr/>
        </p:nvSpPr>
        <p:spPr>
          <a:xfrm>
            <a:off x="5145482" y="3262358"/>
            <a:ext cx="21913" cy="21913"/>
          </a:xfrm>
          <a:custGeom>
            <a:avLst/>
            <a:gdLst>
              <a:gd name="connsiteX0" fmla="*/ 0 w 360040"/>
              <a:gd name="connsiteY0" fmla="*/ 0 h 504056"/>
              <a:gd name="connsiteX1" fmla="*/ 360040 w 360040"/>
              <a:gd name="connsiteY1" fmla="*/ 0 h 504056"/>
              <a:gd name="connsiteX2" fmla="*/ 360040 w 360040"/>
              <a:gd name="connsiteY2" fmla="*/ 504056 h 504056"/>
              <a:gd name="connsiteX3" fmla="*/ 0 w 360040"/>
              <a:gd name="connsiteY3" fmla="*/ 504056 h 504056"/>
              <a:gd name="connsiteX4" fmla="*/ 0 w 360040"/>
              <a:gd name="connsiteY4" fmla="*/ 0 h 504056"/>
              <a:gd name="connsiteX0" fmla="*/ 0 w 360040"/>
              <a:gd name="connsiteY0" fmla="*/ 0 h 511676"/>
              <a:gd name="connsiteX1" fmla="*/ 360040 w 360040"/>
              <a:gd name="connsiteY1" fmla="*/ 0 h 511676"/>
              <a:gd name="connsiteX2" fmla="*/ 139060 w 360040"/>
              <a:gd name="connsiteY2" fmla="*/ 511676 h 511676"/>
              <a:gd name="connsiteX3" fmla="*/ 0 w 360040"/>
              <a:gd name="connsiteY3" fmla="*/ 504056 h 511676"/>
              <a:gd name="connsiteX4" fmla="*/ 0 w 360040"/>
              <a:gd name="connsiteY4" fmla="*/ 0 h 5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" h="511676">
                <a:moveTo>
                  <a:pt x="0" y="0"/>
                </a:moveTo>
                <a:lnTo>
                  <a:pt x="360040" y="0"/>
                </a:lnTo>
                <a:lnTo>
                  <a:pt x="139060" y="51167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/>
          </a:p>
        </p:txBody>
      </p:sp>
      <p:sp>
        <p:nvSpPr>
          <p:cNvPr id="14" name="テキスト ボックス 25"/>
          <p:cNvSpPr txBox="1"/>
          <p:nvPr/>
        </p:nvSpPr>
        <p:spPr>
          <a:xfrm>
            <a:off x="2709655" y="4780513"/>
            <a:ext cx="886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　　９月１３日（水）　２０日（水）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66292" y="3828781"/>
            <a:ext cx="452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９月の営業日</a:t>
            </a:r>
          </a:p>
        </p:txBody>
      </p:sp>
      <p:pic>
        <p:nvPicPr>
          <p:cNvPr id="1026" name="Picture 2" descr="商用フリー・無料イラスト_9月_お月見_うさぎ_だんご_ススキ | 商用OK!フリー素材集「ナイスなイラスト」">
            <a:extLst>
              <a:ext uri="{FF2B5EF4-FFF2-40B4-BE49-F238E27FC236}">
                <a16:creationId xmlns:a16="http://schemas.microsoft.com/office/drawing/2014/main" id="{028D7120-B34C-BEA8-F721-A8BB2614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09" y="4135213"/>
            <a:ext cx="1850358" cy="18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月 | フリーイラスト素材集〔イラストミント〕 - Part 3">
            <a:extLst>
              <a:ext uri="{FF2B5EF4-FFF2-40B4-BE49-F238E27FC236}">
                <a16:creationId xmlns:a16="http://schemas.microsoft.com/office/drawing/2014/main" id="{FDAEB02C-44ED-FFE3-7E0B-88DAA7FF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036" y="4133371"/>
            <a:ext cx="2424330" cy="20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6CC49D-B6FA-AF03-2D8E-574AC977C0F6}"/>
              </a:ext>
            </a:extLst>
          </p:cNvPr>
          <p:cNvSpPr txBox="1"/>
          <p:nvPr/>
        </p:nvSpPr>
        <p:spPr>
          <a:xfrm>
            <a:off x="2626895" y="5670689"/>
            <a:ext cx="780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営業時間：１２：３０～１５：００　（１４：３０ラストオーダー）</a:t>
            </a:r>
          </a:p>
        </p:txBody>
      </p:sp>
    </p:spTree>
    <p:extLst>
      <p:ext uri="{BB962C8B-B14F-4D97-AF65-F5344CB8AC3E}">
        <p14:creationId xmlns:p14="http://schemas.microsoft.com/office/powerpoint/2010/main" val="60237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え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756" y="172327"/>
            <a:ext cx="2052572" cy="206919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679706" y="2302996"/>
            <a:ext cx="901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えび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cafe｣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をご利用いただきありがとうございます。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１１月の営業予定日についてお知らせいたします。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皆様のお越しをスタッフ一同、心よりお待ちしております。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522709" y="3749468"/>
            <a:ext cx="11333409" cy="2742772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67" y="911557"/>
            <a:ext cx="1444327" cy="87555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76" y="813262"/>
            <a:ext cx="1415276" cy="1042512"/>
          </a:xfrm>
          <a:prstGeom prst="rect">
            <a:avLst/>
          </a:prstGeom>
        </p:spPr>
      </p:pic>
      <p:sp>
        <p:nvSpPr>
          <p:cNvPr id="26" name="正方形/長方形 11"/>
          <p:cNvSpPr/>
          <p:nvPr/>
        </p:nvSpPr>
        <p:spPr>
          <a:xfrm>
            <a:off x="5145482" y="3262358"/>
            <a:ext cx="21913" cy="21913"/>
          </a:xfrm>
          <a:custGeom>
            <a:avLst/>
            <a:gdLst>
              <a:gd name="connsiteX0" fmla="*/ 0 w 360040"/>
              <a:gd name="connsiteY0" fmla="*/ 0 h 504056"/>
              <a:gd name="connsiteX1" fmla="*/ 360040 w 360040"/>
              <a:gd name="connsiteY1" fmla="*/ 0 h 504056"/>
              <a:gd name="connsiteX2" fmla="*/ 360040 w 360040"/>
              <a:gd name="connsiteY2" fmla="*/ 504056 h 504056"/>
              <a:gd name="connsiteX3" fmla="*/ 0 w 360040"/>
              <a:gd name="connsiteY3" fmla="*/ 504056 h 504056"/>
              <a:gd name="connsiteX4" fmla="*/ 0 w 360040"/>
              <a:gd name="connsiteY4" fmla="*/ 0 h 504056"/>
              <a:gd name="connsiteX0" fmla="*/ 0 w 360040"/>
              <a:gd name="connsiteY0" fmla="*/ 0 h 511676"/>
              <a:gd name="connsiteX1" fmla="*/ 360040 w 360040"/>
              <a:gd name="connsiteY1" fmla="*/ 0 h 511676"/>
              <a:gd name="connsiteX2" fmla="*/ 139060 w 360040"/>
              <a:gd name="connsiteY2" fmla="*/ 511676 h 511676"/>
              <a:gd name="connsiteX3" fmla="*/ 0 w 360040"/>
              <a:gd name="connsiteY3" fmla="*/ 504056 h 511676"/>
              <a:gd name="connsiteX4" fmla="*/ 0 w 360040"/>
              <a:gd name="connsiteY4" fmla="*/ 0 h 5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" h="511676">
                <a:moveTo>
                  <a:pt x="0" y="0"/>
                </a:moveTo>
                <a:lnTo>
                  <a:pt x="360040" y="0"/>
                </a:lnTo>
                <a:lnTo>
                  <a:pt x="139060" y="51167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/>
          </a:p>
        </p:txBody>
      </p:sp>
      <p:sp>
        <p:nvSpPr>
          <p:cNvPr id="14" name="テキスト ボックス 25"/>
          <p:cNvSpPr txBox="1"/>
          <p:nvPr/>
        </p:nvSpPr>
        <p:spPr>
          <a:xfrm>
            <a:off x="1733777" y="4726028"/>
            <a:ext cx="85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　　１１月１５日（水）、２２日（水）、２９日（水）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66292" y="3828781"/>
            <a:ext cx="452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１１月の営業日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6CC49D-B6FA-AF03-2D8E-574AC977C0F6}"/>
              </a:ext>
            </a:extLst>
          </p:cNvPr>
          <p:cNvSpPr txBox="1"/>
          <p:nvPr/>
        </p:nvSpPr>
        <p:spPr>
          <a:xfrm>
            <a:off x="2626895" y="5670689"/>
            <a:ext cx="780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営業時間：１２：３０～１５：００　（１４：３０ラストオーダー）</a:t>
            </a:r>
          </a:p>
        </p:txBody>
      </p:sp>
      <p:pic>
        <p:nvPicPr>
          <p:cNvPr id="3" name="図 2" descr="カップ が含まれている画像&#10;&#10;自動的に生成された説明">
            <a:extLst>
              <a:ext uri="{FF2B5EF4-FFF2-40B4-BE49-F238E27FC236}">
                <a16:creationId xmlns:a16="http://schemas.microsoft.com/office/drawing/2014/main" id="{4EA0D85E-A9C3-1914-5BF1-A550A3B08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8752" y="3749468"/>
            <a:ext cx="1841908" cy="1841908"/>
          </a:xfrm>
          <a:prstGeom prst="rect">
            <a:avLst/>
          </a:prstGeom>
        </p:spPr>
      </p:pic>
      <p:pic>
        <p:nvPicPr>
          <p:cNvPr id="4" name="図 3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CF1D5BD7-2BA8-B1C0-41A3-D1449DAC55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46270" y="5120854"/>
            <a:ext cx="1186978" cy="10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え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756" y="172327"/>
            <a:ext cx="2052572" cy="206919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679706" y="2302996"/>
            <a:ext cx="901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えび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cafe｣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をご利用いただきありがとうございます。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en-US" altLang="ja-JP" sz="2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の営業予定日についてお知らせいたします。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皆様のお越しをスタッフ一同、心よりお待ちしております。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522709" y="3749468"/>
            <a:ext cx="11333409" cy="2742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67" y="911557"/>
            <a:ext cx="1444327" cy="87555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76" y="813262"/>
            <a:ext cx="1415276" cy="1042512"/>
          </a:xfrm>
          <a:prstGeom prst="rect">
            <a:avLst/>
          </a:prstGeom>
        </p:spPr>
      </p:pic>
      <p:sp>
        <p:nvSpPr>
          <p:cNvPr id="26" name="正方形/長方形 11"/>
          <p:cNvSpPr/>
          <p:nvPr/>
        </p:nvSpPr>
        <p:spPr>
          <a:xfrm>
            <a:off x="5145482" y="3262358"/>
            <a:ext cx="21913" cy="21913"/>
          </a:xfrm>
          <a:custGeom>
            <a:avLst/>
            <a:gdLst>
              <a:gd name="connsiteX0" fmla="*/ 0 w 360040"/>
              <a:gd name="connsiteY0" fmla="*/ 0 h 504056"/>
              <a:gd name="connsiteX1" fmla="*/ 360040 w 360040"/>
              <a:gd name="connsiteY1" fmla="*/ 0 h 504056"/>
              <a:gd name="connsiteX2" fmla="*/ 360040 w 360040"/>
              <a:gd name="connsiteY2" fmla="*/ 504056 h 504056"/>
              <a:gd name="connsiteX3" fmla="*/ 0 w 360040"/>
              <a:gd name="connsiteY3" fmla="*/ 504056 h 504056"/>
              <a:gd name="connsiteX4" fmla="*/ 0 w 360040"/>
              <a:gd name="connsiteY4" fmla="*/ 0 h 504056"/>
              <a:gd name="connsiteX0" fmla="*/ 0 w 360040"/>
              <a:gd name="connsiteY0" fmla="*/ 0 h 511676"/>
              <a:gd name="connsiteX1" fmla="*/ 360040 w 360040"/>
              <a:gd name="connsiteY1" fmla="*/ 0 h 511676"/>
              <a:gd name="connsiteX2" fmla="*/ 139060 w 360040"/>
              <a:gd name="connsiteY2" fmla="*/ 511676 h 511676"/>
              <a:gd name="connsiteX3" fmla="*/ 0 w 360040"/>
              <a:gd name="connsiteY3" fmla="*/ 504056 h 511676"/>
              <a:gd name="connsiteX4" fmla="*/ 0 w 360040"/>
              <a:gd name="connsiteY4" fmla="*/ 0 h 5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" h="511676">
                <a:moveTo>
                  <a:pt x="0" y="0"/>
                </a:moveTo>
                <a:lnTo>
                  <a:pt x="360040" y="0"/>
                </a:lnTo>
                <a:lnTo>
                  <a:pt x="139060" y="51167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/>
          </a:p>
        </p:txBody>
      </p:sp>
      <p:sp>
        <p:nvSpPr>
          <p:cNvPr id="14" name="テキスト ボックス 25"/>
          <p:cNvSpPr txBox="1"/>
          <p:nvPr/>
        </p:nvSpPr>
        <p:spPr>
          <a:xfrm>
            <a:off x="1733777" y="4726028"/>
            <a:ext cx="85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　　１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日（水）、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日（水）、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66292" y="3828781"/>
            <a:ext cx="452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月の営業日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6CC49D-B6FA-AF03-2D8E-574AC977C0F6}"/>
              </a:ext>
            </a:extLst>
          </p:cNvPr>
          <p:cNvSpPr txBox="1"/>
          <p:nvPr/>
        </p:nvSpPr>
        <p:spPr>
          <a:xfrm>
            <a:off x="2626895" y="5670689"/>
            <a:ext cx="780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営業時間：１２：３０～１５：００　（１４：３０ラストオーダー）</a:t>
            </a:r>
          </a:p>
        </p:txBody>
      </p:sp>
      <p:pic>
        <p:nvPicPr>
          <p:cNvPr id="13" name="図 1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24FC2AE1-3B53-9EB2-3BF9-B7A79D00A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8" b="96213" l="7639" r="92838">
                        <a14:foregroundMark x1="12997" y1="37588" x2="12095" y2="59046"/>
                        <a14:foregroundMark x1="12095" y1="59046" x2="14695" y2="44320"/>
                        <a14:foregroundMark x1="14695" y1="44320" x2="14801" y2="44180"/>
                        <a14:foregroundMark x1="15491" y1="30435" x2="9284" y2="43619"/>
                        <a14:foregroundMark x1="9284" y1="43619" x2="7745" y2="54698"/>
                        <a14:foregroundMark x1="88541" y1="39972" x2="92891" y2="56662"/>
                        <a14:foregroundMark x1="32838" y1="47966" x2="36233" y2="52314"/>
                        <a14:foregroundMark x1="31565" y1="57083" x2="30663" y2="66620"/>
                        <a14:foregroundMark x1="71406" y1="90042" x2="71247" y2="96213"/>
                        <a14:foregroundMark x1="72308" y1="47546" x2="75013" y2="47546"/>
                        <a14:foregroundMark x1="51194" y1="73352" x2="50875" y2="70407"/>
                        <a14:foregroundMark x1="34960" y1="60870" x2="34642" y2="65217"/>
                        <a14:foregroundMark x1="9920" y1="14586" x2="12626" y2="1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009">
            <a:off x="8594121" y="4101855"/>
            <a:ext cx="3457466" cy="130778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3A7350C-B232-F261-AC58-05567DA4A2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0" b="92982" l="5943" r="89750">
                        <a14:foregroundMark x1="35831" y1="31948" x2="38587" y2="38966"/>
                        <a14:foregroundMark x1="38587" y1="33426" x2="40224" y2="28440"/>
                        <a14:foregroundMark x1="28424" y1="39335" x2="12231" y2="38412"/>
                        <a14:foregroundMark x1="12231" y1="38412" x2="16279" y2="28809"/>
                        <a14:foregroundMark x1="16279" y1="28809" x2="28252" y2="27608"/>
                        <a14:foregroundMark x1="28252" y1="27608" x2="27476" y2="40259"/>
                        <a14:foregroundMark x1="27476" y1="40259" x2="27390" y2="40443"/>
                        <a14:foregroundMark x1="21878" y1="31394" x2="21361" y2="34626"/>
                        <a14:foregroundMark x1="23514" y1="40813" x2="18863" y2="47553"/>
                        <a14:foregroundMark x1="42980" y1="33703" x2="33333" y2="41921"/>
                        <a14:foregroundMark x1="26529" y1="56048" x2="8786" y2="56879"/>
                        <a14:foregroundMark x1="8786" y1="56879" x2="13695" y2="56879"/>
                        <a14:foregroundMark x1="6546" y1="24931" x2="6029" y2="42844"/>
                        <a14:foregroundMark x1="23514" y1="10619" x2="19724" y2="21145"/>
                        <a14:foregroundMark x1="17227" y1="83564" x2="15848" y2="92982"/>
                        <a14:foregroundMark x1="15848" y1="92982" x2="15848" y2="92982"/>
                        <a14:foregroundMark x1="45650" y1="68329" x2="62102" y2="70083"/>
                        <a14:foregroundMark x1="44875" y1="77747" x2="47631" y2="77747"/>
                        <a14:foregroundMark x1="51421" y1="77378" x2="54953" y2="77378"/>
                        <a14:foregroundMark x1="63997" y1="77378" x2="68131" y2="77378"/>
                        <a14:foregroundMark x1="69767" y1="76824" x2="70543" y2="76824"/>
                        <a14:foregroundMark x1="45392" y1="83841" x2="50043" y2="83564"/>
                        <a14:foregroundMark x1="56848" y1="82641" x2="60982" y2="82641"/>
                        <a14:foregroundMark x1="67270" y1="82364" x2="69165" y2="82364"/>
                        <a14:foregroundMark x1="45134" y1="89751" x2="46512" y2="90305"/>
                        <a14:foregroundMark x1="54436" y1="90305" x2="56072" y2="90305"/>
                        <a14:foregroundMark x1="61843" y1="89474" x2="65633" y2="89474"/>
                        <a14:foregroundMark x1="69165" y1="89104" x2="70284" y2="89104"/>
                        <a14:foregroundMark x1="27390" y1="51062" x2="26012" y2="53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7" y="3828781"/>
            <a:ext cx="2629794" cy="24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え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756" y="172327"/>
            <a:ext cx="2052572" cy="206919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679706" y="2302996"/>
            <a:ext cx="901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えび</a:t>
            </a:r>
            <a:r>
              <a:rPr lang="en-US" altLang="ja-JP" sz="2800" dirty="0">
                <a:latin typeface="Britannic Bold" panose="020B0903060703020204" pitchFamily="34" charset="0"/>
                <a:ea typeface="HGP創英角ﾎﾟｯﾌﾟ体" panose="040B0A00000000000000" pitchFamily="50" charset="-128"/>
              </a:rPr>
              <a:t>café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｣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をご利用いただきありがとうございます。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月の営業予定日についてお知らせいたします。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皆様のお越しをスタッフ一同、心よりお待ちしております。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522709" y="3749468"/>
            <a:ext cx="11333409" cy="2742772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 dirty="0"/>
          </a:p>
        </p:txBody>
      </p:sp>
      <p:sp>
        <p:nvSpPr>
          <p:cNvPr id="26" name="正方形/長方形 11"/>
          <p:cNvSpPr/>
          <p:nvPr/>
        </p:nvSpPr>
        <p:spPr>
          <a:xfrm>
            <a:off x="5145482" y="3262358"/>
            <a:ext cx="21913" cy="21913"/>
          </a:xfrm>
          <a:custGeom>
            <a:avLst/>
            <a:gdLst>
              <a:gd name="connsiteX0" fmla="*/ 0 w 360040"/>
              <a:gd name="connsiteY0" fmla="*/ 0 h 504056"/>
              <a:gd name="connsiteX1" fmla="*/ 360040 w 360040"/>
              <a:gd name="connsiteY1" fmla="*/ 0 h 504056"/>
              <a:gd name="connsiteX2" fmla="*/ 360040 w 360040"/>
              <a:gd name="connsiteY2" fmla="*/ 504056 h 504056"/>
              <a:gd name="connsiteX3" fmla="*/ 0 w 360040"/>
              <a:gd name="connsiteY3" fmla="*/ 504056 h 504056"/>
              <a:gd name="connsiteX4" fmla="*/ 0 w 360040"/>
              <a:gd name="connsiteY4" fmla="*/ 0 h 504056"/>
              <a:gd name="connsiteX0" fmla="*/ 0 w 360040"/>
              <a:gd name="connsiteY0" fmla="*/ 0 h 511676"/>
              <a:gd name="connsiteX1" fmla="*/ 360040 w 360040"/>
              <a:gd name="connsiteY1" fmla="*/ 0 h 511676"/>
              <a:gd name="connsiteX2" fmla="*/ 139060 w 360040"/>
              <a:gd name="connsiteY2" fmla="*/ 511676 h 511676"/>
              <a:gd name="connsiteX3" fmla="*/ 0 w 360040"/>
              <a:gd name="connsiteY3" fmla="*/ 504056 h 511676"/>
              <a:gd name="connsiteX4" fmla="*/ 0 w 360040"/>
              <a:gd name="connsiteY4" fmla="*/ 0 h 5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" h="511676">
                <a:moveTo>
                  <a:pt x="0" y="0"/>
                </a:moveTo>
                <a:lnTo>
                  <a:pt x="360040" y="0"/>
                </a:lnTo>
                <a:lnTo>
                  <a:pt x="139060" y="51167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/>
          </a:p>
        </p:txBody>
      </p:sp>
      <p:pic>
        <p:nvPicPr>
          <p:cNvPr id="4" name="図 3" descr="円 が含まれている画像&#10;&#10;自動的に生成された説明">
            <a:extLst>
              <a:ext uri="{FF2B5EF4-FFF2-40B4-BE49-F238E27FC236}">
                <a16:creationId xmlns:a16="http://schemas.microsoft.com/office/drawing/2014/main" id="{F872762E-BA7E-20F3-CD5A-455B71EA1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7" b="90000" l="6688" r="93625">
                        <a14:foregroundMark x1="80313" y1="33833" x2="81875" y2="71500"/>
                        <a14:foregroundMark x1="77813" y1="76750" x2="79000" y2="85583"/>
                        <a14:foregroundMark x1="79000" y1="85583" x2="79000" y2="85583"/>
                        <a14:foregroundMark x1="68125" y1="48083" x2="69125" y2="51583"/>
                        <a14:foregroundMark x1="93625" y1="68833" x2="92875" y2="68417"/>
                        <a14:foregroundMark x1="86688" y1="44083" x2="85375" y2="47333"/>
                        <a14:foregroundMark x1="20125" y1="33417" x2="21313" y2="74167"/>
                        <a14:foregroundMark x1="15937" y1="75750" x2="22313" y2="80000"/>
                        <a14:foregroundMark x1="22313" y1="80000" x2="22313" y2="80000"/>
                        <a14:foregroundMark x1="6688" y1="69333" x2="6688" y2="69333"/>
                        <a14:foregroundMark x1="83313" y1="89500" x2="83313" y2="89500"/>
                        <a14:foregroundMark x1="66813" y1="56833" x2="66813" y2="56833"/>
                        <a14:foregroundMark x1="84500" y1="48917" x2="84500" y2="48917"/>
                        <a14:foregroundMark x1="84625" y1="48500" x2="84625" y2="48500"/>
                        <a14:foregroundMark x1="84375" y1="50250" x2="84375" y2="50250"/>
                        <a14:foregroundMark x1="83750" y1="51583" x2="84625" y2="48083"/>
                        <a14:foregroundMark x1="92625" y1="54083" x2="92625" y2="54083"/>
                        <a14:foregroundMark x1="92000" y1="57167" x2="92000" y2="57167"/>
                        <a14:foregroundMark x1="90875" y1="58167" x2="90875" y2="58167"/>
                        <a14:foregroundMark x1="91438" y1="57000" x2="91438" y2="57000"/>
                        <a14:foregroundMark x1="90438" y1="61250" x2="90438" y2="61250"/>
                        <a14:foregroundMark x1="70313" y1="62250" x2="70313" y2="62250"/>
                        <a14:foregroundMark x1="70750" y1="57167" x2="70750" y2="57167"/>
                        <a14:foregroundMark x1="70563" y1="55833" x2="70563" y2="55833"/>
                        <a14:foregroundMark x1="69000" y1="50250" x2="69000" y2="50250"/>
                        <a14:foregroundMark x1="71188" y1="62583" x2="71188" y2="62583"/>
                        <a14:foregroundMark x1="53063" y1="60250" x2="51188" y2="65333"/>
                        <a14:foregroundMark x1="50750" y1="52333" x2="48688" y2="54333"/>
                        <a14:foregroundMark x1="49688" y1="58917" x2="47875" y2="68583"/>
                        <a14:foregroundMark x1="47875" y1="68583" x2="53500" y2="69917"/>
                        <a14:foregroundMark x1="53500" y1="69917" x2="54125" y2="61750"/>
                        <a14:foregroundMark x1="54125" y1="61750" x2="49688" y2="58750"/>
                        <a14:foregroundMark x1="40313" y1="80583" x2="40313" y2="80583"/>
                        <a14:foregroundMark x1="60438" y1="81167" x2="60438" y2="81167"/>
                        <a14:foregroundMark x1="36375" y1="10667" x2="36938" y2="15250"/>
                        <a14:foregroundMark x1="42438" y1="9667" x2="41438" y2="14500"/>
                        <a14:foregroundMark x1="41000" y1="80000" x2="40125" y2="80750"/>
                        <a14:foregroundMark x1="47375" y1="14667" x2="46813" y2="17583"/>
                        <a14:foregroundMark x1="45397" y1="14500" x2="44625" y2="17000"/>
                        <a14:foregroundMark x1="45938" y1="12750" x2="45397" y2="14500"/>
                        <a14:foregroundMark x1="50438" y1="14083" x2="50438" y2="16250"/>
                        <a14:foregroundMark x1="55625" y1="12583" x2="55500" y2="14333"/>
                        <a14:foregroundMark x1="59125" y1="12583" x2="60000" y2="15250"/>
                        <a14:foregroundMark x1="42188" y1="23167" x2="42875" y2="28000"/>
                        <a14:foregroundMark x1="50000" y1="26083" x2="50125" y2="29333"/>
                        <a14:foregroundMark x1="54937" y1="25917" x2="55063" y2="29167"/>
                        <a14:foregroundMark x1="40313" y1="34583" x2="42313" y2="37083"/>
                        <a14:foregroundMark x1="47250" y1="36167" x2="46938" y2="39583"/>
                        <a14:foregroundMark x1="54921" y1="36667" x2="54500" y2="37333"/>
                        <a14:foregroundMark x1="55500" y1="35750" x2="54921" y2="36667"/>
                        <a14:foregroundMark x1="59000" y1="35750" x2="58813" y2="38250"/>
                        <a14:foregroundMark x1="47619" y1="21170" x2="47619" y2="21170"/>
                        <a14:foregroundMark x1="59226" y1="27022" x2="59226" y2="27022"/>
                        <a14:foregroundMark x1="52827" y1="24957" x2="52827" y2="24957"/>
                        <a14:foregroundMark x1="58631" y1="21687" x2="58631" y2="21687"/>
                        <a14:foregroundMark x1="57738" y1="19793" x2="57738" y2="19793"/>
                        <a14:foregroundMark x1="61905" y1="34940" x2="61905" y2="34940"/>
                        <a14:foregroundMark x1="49702" y1="37349" x2="49702" y2="37349"/>
                        <a14:foregroundMark x1="44048" y1="24269" x2="45685" y2="27711"/>
                        <a14:foregroundMark x1="45982" y1="32702" x2="44494" y2="36145"/>
                        <a14:foregroundMark x1="49524" y1="35628" x2="50000" y2="36317"/>
                        <a14:foregroundMark x1="48810" y1="34596" x2="49524" y2="35628"/>
                        <a14:foregroundMark x1="49554" y1="40275" x2="49851" y2="39587"/>
                        <a14:backgroundMark x1="46375" y1="14500" x2="46375" y2="14500"/>
                        <a14:backgroundMark x1="51938" y1="13917" x2="51938" y2="13917"/>
                        <a14:backgroundMark x1="56750" y1="13417" x2="56750" y2="13417"/>
                        <a14:backgroundMark x1="52438" y1="25667" x2="52438" y2="25667"/>
                        <a14:backgroundMark x1="54625" y1="36667" x2="54625" y2="36667"/>
                        <a14:backgroundMark x1="48958" y1="35628" x2="48958" y2="35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121">
            <a:off x="149932" y="3864850"/>
            <a:ext cx="2787113" cy="241298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266292" y="3828781"/>
            <a:ext cx="452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月の営業日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6CC49D-B6FA-AF03-2D8E-574AC977C0F6}"/>
              </a:ext>
            </a:extLst>
          </p:cNvPr>
          <p:cNvSpPr txBox="1"/>
          <p:nvPr/>
        </p:nvSpPr>
        <p:spPr>
          <a:xfrm>
            <a:off x="2626895" y="5670689"/>
            <a:ext cx="780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営業時間：１２：３０～１５：００　（１４：３０ラストオーダー）</a:t>
            </a:r>
          </a:p>
        </p:txBody>
      </p:sp>
      <p:sp>
        <p:nvSpPr>
          <p:cNvPr id="14" name="テキスト ボックス 25"/>
          <p:cNvSpPr txBox="1"/>
          <p:nvPr/>
        </p:nvSpPr>
        <p:spPr>
          <a:xfrm>
            <a:off x="1733777" y="4726028"/>
            <a:ext cx="85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　　１月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日（水）、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24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日（水）、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31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　</a:t>
            </a:r>
          </a:p>
        </p:txBody>
      </p:sp>
      <p:pic>
        <p:nvPicPr>
          <p:cNvPr id="6" name="図 5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E3D79AA0-8F7B-E914-67E5-4A9E4B4F7E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799">
            <a:off x="9397375" y="2930698"/>
            <a:ext cx="2603495" cy="3853173"/>
          </a:xfrm>
          <a:prstGeom prst="rect">
            <a:avLst/>
          </a:prstGeom>
        </p:spPr>
      </p:pic>
      <p:pic>
        <p:nvPicPr>
          <p:cNvPr id="5" name="図 4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19D93A54-2EDC-11CE-2E1C-D60F6B48D2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78" y="217942"/>
            <a:ext cx="1539249" cy="1167973"/>
          </a:xfrm>
          <a:prstGeom prst="rect">
            <a:avLst/>
          </a:prstGeom>
        </p:spPr>
      </p:pic>
      <p:pic>
        <p:nvPicPr>
          <p:cNvPr id="8" name="図 7" descr="テーブル, スポーツゲーム が含まれている画像">
            <a:extLst>
              <a:ext uri="{FF2B5EF4-FFF2-40B4-BE49-F238E27FC236}">
                <a16:creationId xmlns:a16="http://schemas.microsoft.com/office/drawing/2014/main" id="{0DE41109-8B6E-EFAD-DEA7-763228B9D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28" y="217942"/>
            <a:ext cx="2189042" cy="1914037"/>
          </a:xfrm>
          <a:prstGeom prst="rect">
            <a:avLst/>
          </a:prstGeom>
        </p:spPr>
      </p:pic>
      <p:pic>
        <p:nvPicPr>
          <p:cNvPr id="10" name="図 9" descr="スポーツゲーム, 野球 が含まれている画像&#10;&#10;自動的に生成された説明">
            <a:extLst>
              <a:ext uri="{FF2B5EF4-FFF2-40B4-BE49-F238E27FC236}">
                <a16:creationId xmlns:a16="http://schemas.microsoft.com/office/drawing/2014/main" id="{79D85645-786C-44B9-C00A-8EE43103BF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35" y="1036898"/>
            <a:ext cx="1314486" cy="11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0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29296" y="3687991"/>
            <a:ext cx="11333409" cy="29976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 dirty="0"/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9ABC2FF-94A8-35CC-DE67-3176D6EF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5" b="96029" l="245" r="97794">
                        <a14:foregroundMark x1="32584" y1="41155" x2="25980" y2="49458"/>
                        <a14:foregroundMark x1="36029" y1="36823" x2="32584" y2="41155"/>
                        <a14:foregroundMark x1="16691" y1="42352" x2="24510" y2="41877"/>
                        <a14:foregroundMark x1="13933" y1="42519" x2="14321" y2="42495"/>
                        <a14:foregroundMark x1="7165" y1="42930" x2="12077" y2="42632"/>
                        <a14:foregroundMark x1="735" y1="43321" x2="5655" y2="43022"/>
                        <a14:foregroundMark x1="24510" y1="41877" x2="22794" y2="55235"/>
                        <a14:foregroundMark x1="22794" y1="55235" x2="29902" y2="55235"/>
                        <a14:foregroundMark x1="29902" y1="55235" x2="26471" y2="66426"/>
                        <a14:foregroundMark x1="26471" y1="66426" x2="36275" y2="73285"/>
                        <a14:foregroundMark x1="36275" y1="73285" x2="40441" y2="73285"/>
                        <a14:foregroundMark x1="11861" y1="52613" x2="14461" y2="51625"/>
                        <a14:foregroundMark x1="6863" y1="54513" x2="10795" y2="53018"/>
                        <a14:foregroundMark x1="14461" y1="51625" x2="20098" y2="52347"/>
                        <a14:foregroundMark x1="20098" y1="52347" x2="11520" y2="62816"/>
                        <a14:foregroundMark x1="11520" y1="62816" x2="17402" y2="66426"/>
                        <a14:foregroundMark x1="17402" y1="66426" x2="13480" y2="73646"/>
                        <a14:foregroundMark x1="13480" y1="73646" x2="16176" y2="85199"/>
                        <a14:foregroundMark x1="16176" y1="85199" x2="14706" y2="96029"/>
                        <a14:foregroundMark x1="38971" y1="36462" x2="37500" y2="44765"/>
                        <a14:foregroundMark x1="37500" y1="44765" x2="41912" y2="49819"/>
                        <a14:foregroundMark x1="41912" y1="49819" x2="44853" y2="57401"/>
                        <a14:foregroundMark x1="44853" y1="57401" x2="42402" y2="71119"/>
                        <a14:foregroundMark x1="42402" y1="71119" x2="58824" y2="59928"/>
                        <a14:foregroundMark x1="58824" y1="59928" x2="53922" y2="75090"/>
                        <a14:foregroundMark x1="53922" y1="75090" x2="68873" y2="63899"/>
                        <a14:foregroundMark x1="68873" y1="63899" x2="64461" y2="79422"/>
                        <a14:foregroundMark x1="64461" y1="79422" x2="79657" y2="71841"/>
                        <a14:foregroundMark x1="79657" y1="71841" x2="77206" y2="88087"/>
                        <a14:foregroundMark x1="77206" y1="88087" x2="89216" y2="67870"/>
                        <a14:foregroundMark x1="89216" y1="67870" x2="90441" y2="81588"/>
                        <a14:foregroundMark x1="90441" y1="81588" x2="96569" y2="71119"/>
                        <a14:foregroundMark x1="96569" y1="71119" x2="97794" y2="82310"/>
                        <a14:foregroundMark x1="97794" y1="82310" x2="97794" y2="82310"/>
                        <a14:foregroundMark x1="39461" y1="33213" x2="42647" y2="41877"/>
                        <a14:foregroundMark x1="42892" y1="35018" x2="45343" y2="39711"/>
                        <a14:foregroundMark x1="46814" y1="49458" x2="54167" y2="59928"/>
                        <a14:foregroundMark x1="61029" y1="53791" x2="62990" y2="61733"/>
                        <a14:foregroundMark x1="62990" y1="61733" x2="63235" y2="62094"/>
                        <a14:foregroundMark x1="77941" y1="57401" x2="79412" y2="64621"/>
                        <a14:foregroundMark x1="83333" y1="61733" x2="93873" y2="58845"/>
                        <a14:foregroundMark x1="67157" y1="18051" x2="66422" y2="20939"/>
                        <a14:foregroundMark x1="83824" y1="37906" x2="84069" y2="40433"/>
                        <a14:foregroundMark x1="21569" y1="90253" x2="28922" y2="86282"/>
                        <a14:foregroundMark x1="25490" y1="92780" x2="31863" y2="88809"/>
                        <a14:foregroundMark x1="31863" y1="88809" x2="33333" y2="85921"/>
                        <a14:foregroundMark x1="70343" y1="22744" x2="73284" y2="24910"/>
                        <a14:foregroundMark x1="16667" y1="93141" x2="20833" y2="91336"/>
                        <a14:foregroundMark x1="43382" y1="77256" x2="47549" y2="75090"/>
                        <a14:foregroundMark x1="59069" y1="50903" x2="59069" y2="51625"/>
                        <a14:foregroundMark x1="59069" y1="45487" x2="59069" y2="50903"/>
                        <a14:foregroundMark x1="83763" y1="48736" x2="84314" y2="53069"/>
                        <a14:foregroundMark x1="83280" y1="44944" x2="83763" y2="48736"/>
                        <a14:foregroundMark x1="82751" y1="40794" x2="83223" y2="44500"/>
                        <a14:foregroundMark x1="82108" y1="35740" x2="82751" y2="40794"/>
                        <a14:backgroundMark x1="14216" y1="39711" x2="15196" y2="40794"/>
                        <a14:backgroundMark x1="12255" y1="48375" x2="15931" y2="44765"/>
                        <a14:backgroundMark x1="84559" y1="54152" x2="84069" y2="49819"/>
                        <a14:backgroundMark x1="84559" y1="50542" x2="84314" y2="45487"/>
                        <a14:backgroundMark x1="6618" y1="40794" x2="8088" y2="40794"/>
                        <a14:backgroundMark x1="46814" y1="44765" x2="46814" y2="44765"/>
                        <a14:backgroundMark x1="46814" y1="45487" x2="46814" y2="45487"/>
                        <a14:backgroundMark x1="60784" y1="50903" x2="60784" y2="50903"/>
                        <a14:backgroundMark x1="75000" y1="40072" x2="75000" y2="40072"/>
                        <a14:backgroundMark x1="74755" y1="38989" x2="74755" y2="38989"/>
                        <a14:backgroundMark x1="84314" y1="40794" x2="84314" y2="40794"/>
                        <a14:backgroundMark x1="84069" y1="48736" x2="84069" y2="48736"/>
                        <a14:backgroundMark x1="30637" y1="35018" x2="30637" y2="35018"/>
                        <a14:backgroundMark x1="29412" y1="41155" x2="29412" y2="41155"/>
                        <a14:backgroundMark x1="29657" y1="33213" x2="29657" y2="33213"/>
                        <a14:backgroundMark x1="30882" y1="35379" x2="30882" y2="35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21" y="3170009"/>
            <a:ext cx="3224847" cy="2263928"/>
          </a:xfrm>
          <a:prstGeom prst="rect">
            <a:avLst/>
          </a:prstGeom>
        </p:spPr>
      </p:pic>
      <p:pic>
        <p:nvPicPr>
          <p:cNvPr id="17" name="図 16" descr="え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9714" y="172327"/>
            <a:ext cx="2052572" cy="206919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586292" y="2302996"/>
            <a:ext cx="901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えび</a:t>
            </a:r>
            <a:r>
              <a:rPr lang="en-US" altLang="ja-JP" sz="2800" dirty="0">
                <a:latin typeface="Britannic Bold" panose="020B0903060703020204" pitchFamily="34" charset="0"/>
                <a:ea typeface="HGP創英角ﾎﾟｯﾌﾟ体" panose="040B0A00000000000000" pitchFamily="50" charset="-128"/>
              </a:rPr>
              <a:t>café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｣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をご利用いただきありがとうございます。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月の営業予定日についてお知らせいたします。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皆様のお越しをスタッフ一同、心よりお待ちしております。</a:t>
            </a:r>
          </a:p>
        </p:txBody>
      </p:sp>
      <p:sp>
        <p:nvSpPr>
          <p:cNvPr id="26" name="正方形/長方形 11"/>
          <p:cNvSpPr/>
          <p:nvPr/>
        </p:nvSpPr>
        <p:spPr>
          <a:xfrm>
            <a:off x="5145482" y="3262358"/>
            <a:ext cx="21913" cy="21913"/>
          </a:xfrm>
          <a:custGeom>
            <a:avLst/>
            <a:gdLst>
              <a:gd name="connsiteX0" fmla="*/ 0 w 360040"/>
              <a:gd name="connsiteY0" fmla="*/ 0 h 504056"/>
              <a:gd name="connsiteX1" fmla="*/ 360040 w 360040"/>
              <a:gd name="connsiteY1" fmla="*/ 0 h 504056"/>
              <a:gd name="connsiteX2" fmla="*/ 360040 w 360040"/>
              <a:gd name="connsiteY2" fmla="*/ 504056 h 504056"/>
              <a:gd name="connsiteX3" fmla="*/ 0 w 360040"/>
              <a:gd name="connsiteY3" fmla="*/ 504056 h 504056"/>
              <a:gd name="connsiteX4" fmla="*/ 0 w 360040"/>
              <a:gd name="connsiteY4" fmla="*/ 0 h 504056"/>
              <a:gd name="connsiteX0" fmla="*/ 0 w 360040"/>
              <a:gd name="connsiteY0" fmla="*/ 0 h 511676"/>
              <a:gd name="connsiteX1" fmla="*/ 360040 w 360040"/>
              <a:gd name="connsiteY1" fmla="*/ 0 h 511676"/>
              <a:gd name="connsiteX2" fmla="*/ 139060 w 360040"/>
              <a:gd name="connsiteY2" fmla="*/ 511676 h 511676"/>
              <a:gd name="connsiteX3" fmla="*/ 0 w 360040"/>
              <a:gd name="connsiteY3" fmla="*/ 504056 h 511676"/>
              <a:gd name="connsiteX4" fmla="*/ 0 w 360040"/>
              <a:gd name="connsiteY4" fmla="*/ 0 h 5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" h="511676">
                <a:moveTo>
                  <a:pt x="0" y="0"/>
                </a:moveTo>
                <a:lnTo>
                  <a:pt x="360040" y="0"/>
                </a:lnTo>
                <a:lnTo>
                  <a:pt x="139060" y="51167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63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93477" y="3797862"/>
            <a:ext cx="320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月の営業日</a:t>
            </a:r>
          </a:p>
        </p:txBody>
      </p:sp>
      <p:pic>
        <p:nvPicPr>
          <p:cNvPr id="5" name="図 4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19D93A54-2EDC-11CE-2E1C-D60F6B48D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78" y="217942"/>
            <a:ext cx="1539249" cy="1167973"/>
          </a:xfrm>
          <a:prstGeom prst="rect">
            <a:avLst/>
          </a:prstGeom>
        </p:spPr>
      </p:pic>
      <p:pic>
        <p:nvPicPr>
          <p:cNvPr id="8" name="図 7" descr="テーブル, スポーツゲーム が含まれている画像">
            <a:extLst>
              <a:ext uri="{FF2B5EF4-FFF2-40B4-BE49-F238E27FC236}">
                <a16:creationId xmlns:a16="http://schemas.microsoft.com/office/drawing/2014/main" id="{0DE41109-8B6E-EFAD-DEA7-763228B9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28" y="217942"/>
            <a:ext cx="2189042" cy="1914037"/>
          </a:xfrm>
          <a:prstGeom prst="rect">
            <a:avLst/>
          </a:prstGeom>
        </p:spPr>
      </p:pic>
      <p:pic>
        <p:nvPicPr>
          <p:cNvPr id="7" name="図 6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BE46F5E0-B612-867C-8A68-33A6C8C157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600" r="96400">
                        <a14:foregroundMark x1="4600" y1="40000" x2="4600" y2="40000"/>
                        <a14:foregroundMark x1="5350" y1="38450" x2="7300" y2="37850"/>
                        <a14:foregroundMark x1="8250" y1="35750" x2="9050" y2="35750"/>
                        <a14:foregroundMark x1="9400" y1="35350" x2="5550" y2="34800"/>
                        <a14:foregroundMark x1="5550" y1="34800" x2="6350" y2="41850"/>
                        <a14:foregroundMark x1="6350" y1="41850" x2="8450" y2="41950"/>
                        <a14:foregroundMark x1="5750" y1="57400" x2="5350" y2="62200"/>
                        <a14:foregroundMark x1="32200" y1="26850" x2="35100" y2="29350"/>
                        <a14:foregroundMark x1="36300" y1="30150" x2="37650" y2="34200"/>
                        <a14:foregroundMark x1="35300" y1="50650" x2="36100" y2="52350"/>
                        <a14:foregroundMark x1="36850" y1="50450" x2="38400" y2="51800"/>
                        <a14:foregroundMark x1="48250" y1="70350" x2="47800" y2="77300"/>
                        <a14:foregroundMark x1="47800" y1="77300" x2="52300" y2="78050"/>
                        <a14:foregroundMark x1="49800" y1="74000" x2="56000" y2="76500"/>
                        <a14:foregroundMark x1="45150" y1="82500" x2="51350" y2="83100"/>
                        <a14:foregroundMark x1="59650" y1="40200" x2="62750" y2="43850"/>
                        <a14:foregroundMark x1="63550" y1="45200" x2="65850" y2="50450"/>
                        <a14:foregroundMark x1="37250" y1="49850" x2="38600" y2="51000"/>
                        <a14:foregroundMark x1="32400" y1="51600" x2="32800" y2="54700"/>
                        <a14:foregroundMark x1="34750" y1="56800" x2="38400" y2="55450"/>
                        <a14:foregroundMark x1="92300" y1="30900" x2="93100" y2="39800"/>
                        <a14:foregroundMark x1="9400" y1="65100" x2="11350" y2="65100"/>
                        <a14:foregroundMark x1="91150" y1="18350" x2="92900" y2="20850"/>
                        <a14:foregroundMark x1="94650" y1="22600" x2="95800" y2="26100"/>
                        <a14:foregroundMark x1="96200" y1="27450" x2="96400" y2="30350"/>
                        <a14:foregroundMark x1="64500" y1="29350" x2="63550" y2="33450"/>
                        <a14:foregroundMark x1="64700" y1="28000" x2="67800" y2="30900"/>
                        <a14:foregroundMark x1="59850" y1="29750" x2="60250" y2="33450"/>
                        <a14:foregroundMark x1="62150" y1="35150" x2="65050" y2="35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2" y="3651238"/>
            <a:ext cx="2864136" cy="2864136"/>
          </a:xfrm>
          <a:prstGeom prst="rect">
            <a:avLst/>
          </a:prstGeom>
        </p:spPr>
      </p:pic>
      <p:pic>
        <p:nvPicPr>
          <p:cNvPr id="10" name="図 9" descr="スポーツゲーム, 野球 が含まれている画像&#10;&#10;自動的に生成された説明">
            <a:extLst>
              <a:ext uri="{FF2B5EF4-FFF2-40B4-BE49-F238E27FC236}">
                <a16:creationId xmlns:a16="http://schemas.microsoft.com/office/drawing/2014/main" id="{79D85645-786C-44B9-C00A-8EE43103BF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35" y="1036898"/>
            <a:ext cx="1314486" cy="1167973"/>
          </a:xfrm>
          <a:prstGeom prst="rect">
            <a:avLst/>
          </a:prstGeom>
        </p:spPr>
      </p:pic>
      <p:sp>
        <p:nvSpPr>
          <p:cNvPr id="14" name="テキスト ボックス 25"/>
          <p:cNvSpPr txBox="1"/>
          <p:nvPr/>
        </p:nvSpPr>
        <p:spPr>
          <a:xfrm>
            <a:off x="2351640" y="4658265"/>
            <a:ext cx="74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　　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日（水）、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日（水）、</a:t>
            </a:r>
            <a:r>
              <a:rPr lang="en-US" altLang="ja-JP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21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　</a:t>
            </a:r>
          </a:p>
        </p:txBody>
      </p:sp>
      <p:pic>
        <p:nvPicPr>
          <p:cNvPr id="9" name="図 8" descr="円 が含まれている画像&#10;&#10;自動的に生成された説明">
            <a:extLst>
              <a:ext uri="{FF2B5EF4-FFF2-40B4-BE49-F238E27FC236}">
                <a16:creationId xmlns:a16="http://schemas.microsoft.com/office/drawing/2014/main" id="{F4377D2B-0BAD-DCE5-D779-3F80554594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2" y="5546212"/>
            <a:ext cx="830998" cy="830998"/>
          </a:xfrm>
          <a:prstGeom prst="rect">
            <a:avLst/>
          </a:prstGeom>
        </p:spPr>
      </p:pic>
      <p:pic>
        <p:nvPicPr>
          <p:cNvPr id="13" name="図 12" descr="グラフ, じょうごグラフ&#10;&#10;自動的に生成された説明">
            <a:extLst>
              <a:ext uri="{FF2B5EF4-FFF2-40B4-BE49-F238E27FC236}">
                <a16:creationId xmlns:a16="http://schemas.microsoft.com/office/drawing/2014/main" id="{A1D14486-81AF-2CCF-6C0A-73217F7AE4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6500" y1="11628" x2="55937" y2="10578"/>
                        <a14:foregroundMark x1="55937" y1="10578" x2="58875" y2="12978"/>
                        <a14:foregroundMark x1="35375" y1="26107" x2="55000" y2="23181"/>
                        <a14:foregroundMark x1="55000" y1="23181" x2="51125" y2="28657"/>
                        <a14:foregroundMark x1="51125" y1="28657" x2="43250" y2="29557"/>
                        <a14:foregroundMark x1="32313" y1="22806" x2="32438" y2="27457"/>
                        <a14:foregroundMark x1="30813" y1="22806" x2="30500" y2="27232"/>
                        <a14:foregroundMark x1="29875" y1="23181" x2="30062" y2="26857"/>
                        <a14:foregroundMark x1="30375" y1="24381" x2="29688" y2="21230"/>
                        <a14:foregroundMark x1="30188" y1="28807" x2="29563" y2="20855"/>
                        <a14:foregroundMark x1="55125" y1="28432" x2="64000" y2="23931"/>
                        <a14:foregroundMark x1="64000" y1="23931" x2="52375" y2="28357"/>
                        <a14:foregroundMark x1="52375" y1="28357" x2="59813" y2="25056"/>
                        <a14:foregroundMark x1="59813" y1="25056" x2="67188" y2="24456"/>
                        <a14:foregroundMark x1="67188" y1="24456" x2="68375" y2="21230"/>
                        <a14:foregroundMark x1="68564" y1="26878" x2="68542" y2="27598"/>
                        <a14:foregroundMark x1="68688" y1="22806" x2="68628" y2="24761"/>
                        <a14:foregroundMark x1="67875" y1="24826" x2="67875" y2="22806"/>
                        <a14:foregroundMark x1="67875" y1="29407" x2="67875" y2="26937"/>
                        <a14:foregroundMark x1="67973" y1="29438" x2="68000" y2="28957"/>
                        <a14:foregroundMark x1="68113" y1="26916" x2="68170" y2="25890"/>
                        <a14:foregroundMark x1="68375" y1="22206" x2="68231" y2="24795"/>
                        <a14:foregroundMark x1="33563" y1="63391" x2="36000" y2="82296"/>
                        <a14:foregroundMark x1="35375" y1="82896" x2="32938" y2="65116"/>
                        <a14:foregroundMark x1="33250" y1="65866" x2="32938" y2="63991"/>
                        <a14:foregroundMark x1="35188" y1="65491" x2="37438" y2="82821"/>
                        <a14:foregroundMark x1="37438" y1="82821" x2="44750" y2="85596"/>
                        <a14:foregroundMark x1="44750" y1="85596" x2="59125" y2="83721"/>
                        <a14:foregroundMark x1="59125" y1="83721" x2="62813" y2="76669"/>
                        <a14:foregroundMark x1="62813" y1="76669" x2="63438" y2="68942"/>
                        <a14:foregroundMark x1="63438" y1="68942" x2="39875" y2="67217"/>
                        <a14:foregroundMark x1="39875" y1="67217" x2="44750" y2="73668"/>
                        <a14:foregroundMark x1="44750" y1="73668" x2="52375" y2="72018"/>
                        <a14:foregroundMark x1="52375" y1="72018" x2="56000" y2="78170"/>
                        <a14:foregroundMark x1="56000" y1="78170" x2="59313" y2="69542"/>
                        <a14:foregroundMark x1="59313" y1="69542" x2="53813" y2="78545"/>
                        <a14:foregroundMark x1="53813" y1="78545" x2="45563" y2="73593"/>
                        <a14:foregroundMark x1="45563" y1="73593" x2="42625" y2="80345"/>
                        <a14:foregroundMark x1="42625" y1="80345" x2="41625" y2="79595"/>
                        <a14:foregroundMark x1="36625" y1="83496" x2="51375" y2="85971"/>
                        <a14:foregroundMark x1="51375" y1="85971" x2="57250" y2="84621"/>
                        <a14:foregroundMark x1="57250" y1="84621" x2="57375" y2="84621"/>
                        <a14:foregroundMark x1="62563" y1="79970" x2="58875" y2="85446"/>
                        <a14:foregroundMark x1="39188" y1="86797" x2="43063" y2="87697"/>
                        <a14:foregroundMark x1="44875" y1="88147" x2="49688" y2="88147"/>
                        <a14:foregroundMark x1="50625" y1="88297" x2="58688" y2="86572"/>
                        <a14:foregroundMark x1="50187" y1="88672" x2="50187" y2="88672"/>
                        <a14:foregroundMark x1="65000" y1="63541" x2="63875" y2="77269"/>
                        <a14:foregroundMark x1="63688" y1="77494" x2="63188" y2="84621"/>
                        <a14:foregroundMark x1="32938" y1="63541" x2="32938" y2="63541"/>
                        <a14:foregroundMark x1="32625" y1="63166" x2="32625" y2="63166"/>
                        <a14:foregroundMark x1="32625" y1="63991" x2="32625" y2="63991"/>
                        <a14:foregroundMark x1="35500" y1="84996" x2="38250" y2="86347"/>
                        <a14:foregroundMark x1="62875" y1="84996" x2="58688" y2="87172"/>
                        <a14:foregroundMark x1="58688" y1="87697" x2="44875" y2="88897"/>
                        <a14:foregroundMark x1="44875" y1="88897" x2="38875" y2="86947"/>
                        <a14:backgroundMark x1="68375" y1="29557" x2="68401" y2="28989"/>
                        <a14:backgroundMark x1="68375" y1="28957" x2="68688" y2="27082"/>
                        <a14:backgroundMark x1="68688" y1="24756" x2="68813" y2="26857"/>
                        <a14:backgroundMark x1="68375" y1="27982" x2="68813" y2="23556"/>
                        <a14:backgroundMark x1="68813" y1="25506" x2="68813" y2="22806"/>
                        <a14:backgroundMark x1="68688" y1="25281" x2="68813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9" y="5457112"/>
            <a:ext cx="1129397" cy="94092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6CC49D-B6FA-AF03-2D8E-574AC977C0F6}"/>
              </a:ext>
            </a:extLst>
          </p:cNvPr>
          <p:cNvSpPr txBox="1"/>
          <p:nvPr/>
        </p:nvSpPr>
        <p:spPr>
          <a:xfrm>
            <a:off x="2261995" y="5351213"/>
            <a:ext cx="780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営業時間：１２：３０～１５：００　</a:t>
            </a:r>
            <a:endParaRPr lang="en-US" altLang="ja-JP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ラストオーダー：　パン　→１４：００　　ドリンク　→１４：３０</a:t>
            </a:r>
          </a:p>
        </p:txBody>
      </p:sp>
    </p:spTree>
    <p:extLst>
      <p:ext uri="{BB962C8B-B14F-4D97-AF65-F5344CB8AC3E}">
        <p14:creationId xmlns:p14="http://schemas.microsoft.com/office/powerpoint/2010/main" val="176358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465</Words>
  <Application>Microsoft Office PowerPoint</Application>
  <PresentationFormat>ワイド画面</PresentationFormat>
  <Paragraphs>43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HGP創英角ﾎﾟｯﾌﾟ体</vt:lpstr>
      <vt:lpstr>游ゴシック</vt:lpstr>
      <vt:lpstr>Arial</vt:lpstr>
      <vt:lpstr>Britannic Bold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穴田　莉子</dc:creator>
  <cp:lastModifiedBy>高岡高等支援 3214000001</cp:lastModifiedBy>
  <cp:revision>44</cp:revision>
  <cp:lastPrinted>2023-11-29T01:31:25Z</cp:lastPrinted>
  <dcterms:created xsi:type="dcterms:W3CDTF">2022-01-06T01:16:03Z</dcterms:created>
  <dcterms:modified xsi:type="dcterms:W3CDTF">2024-01-17T07:10:42Z</dcterms:modified>
</cp:coreProperties>
</file>